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BD7"/>
    <a:srgbClr val="FFEDD9"/>
    <a:srgbClr val="FDEBD7"/>
    <a:srgbClr val="F8E6D2"/>
    <a:srgbClr val="FDEC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72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14163"/>
      </p:ext>
    </p:extLst>
  </p:cSld>
  <p:clrMapOvr>
    <a:masterClrMapping/>
  </p:clrMapOvr>
  <p:transition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611382"/>
      </p:ext>
    </p:extLst>
  </p:cSld>
  <p:clrMapOvr>
    <a:masterClrMapping/>
  </p:clrMapOvr>
  <p:transition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380152"/>
      </p:ext>
    </p:extLst>
  </p:cSld>
  <p:clrMapOvr>
    <a:masterClrMapping/>
  </p:clrMapOvr>
  <p:transition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96672"/>
      </p:ext>
    </p:extLst>
  </p:cSld>
  <p:clrMapOvr>
    <a:masterClrMapping/>
  </p:clrMapOvr>
  <p:transition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37484"/>
      </p:ext>
    </p:extLst>
  </p:cSld>
  <p:clrMapOvr>
    <a:masterClrMapping/>
  </p:clrMapOvr>
  <p:transition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584947"/>
      </p:ext>
    </p:extLst>
  </p:cSld>
  <p:clrMapOvr>
    <a:masterClrMapping/>
  </p:clrMapOvr>
  <p:transition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290497"/>
      </p:ext>
    </p:extLst>
  </p:cSld>
  <p:clrMapOvr>
    <a:masterClrMapping/>
  </p:clrMapOvr>
  <p:transition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05151"/>
      </p:ext>
    </p:extLst>
  </p:cSld>
  <p:clrMapOvr>
    <a:masterClrMapping/>
  </p:clrMapOvr>
  <p:transition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912139"/>
      </p:ext>
    </p:extLst>
  </p:cSld>
  <p:clrMapOvr>
    <a:masterClrMapping/>
  </p:clrMapOvr>
  <p:transition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72068"/>
      </p:ext>
    </p:extLst>
  </p:cSld>
  <p:clrMapOvr>
    <a:masterClrMapping/>
  </p:clrMapOvr>
  <p:transition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27645"/>
      </p:ext>
    </p:extLst>
  </p:cSld>
  <p:clrMapOvr>
    <a:masterClrMapping/>
  </p:clrMapOvr>
  <p:transition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B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37947-6FE8-42E1-A10A-88CBFF4FBA0B}" type="datetimeFigureOut">
              <a:rPr lang="en-US" smtClean="0"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F9092-2CF3-4F4B-B7E0-DE2F4CDB5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25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856C5-4E0E-B59F-F3E6-7A3534CCCA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4CD77B-FD5A-6721-3E71-F8D15BBA85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B9F38F4-4BB6-3B26-A294-1D9486388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188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4DA4A-F832-C9E6-9185-94D454DA3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5E3C-DA9A-09D9-520A-365C556422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F7A209-8288-D8DF-E203-408BC473FA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A25C3A-1FB0-6B5E-B6BC-676683439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698887"/>
      </p:ext>
    </p:extLst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5B7A6D-4A98-BB4C-7DC1-D91ED0134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BF9DF-0627-43B7-7A01-30CEAE3239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CE468D-A27A-8516-ABF1-8E5CBF20B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D52A7F-333B-D86F-78FB-0596CEDAB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957043"/>
      </p:ext>
    </p:extLst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B79F0-A735-3E12-0A23-6C9CD2E25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4C2A-B4D6-2BDC-CD5D-9CD70BFEED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C13B15-7EB9-C423-9BAE-F253C71607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1F68FC-B958-7AA5-EE20-99DDF29FC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522230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0D362-1973-166D-1DB5-881BFB58A3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F2B97-1839-406B-51D2-983F18EBE6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078B30-A054-8941-4B13-82908D60F1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D144B0-272C-3DEC-8B59-301823C9EB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033687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E9C2F-9573-395E-B040-B4E4D80E0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17586-416A-EE9B-C16B-8291E07E47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57455B-3F5B-FDD3-8E28-4BAE849CAC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FC3BAB-E7D4-F57A-90E3-3F4B18642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568285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C0E6F-2957-B1E4-425F-913633D2B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CD470-2E5E-0EB7-B04A-9011DC08A3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35714-BBA4-9681-F312-1483335589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141541-C8F7-026E-858B-82BDF31A0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714614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39B25-CA72-3872-4736-024376EA7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5E51C-DD5A-CD1E-72E8-FFAFE91AAC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030C8-F367-7804-3E93-1A9809454E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9625CB-2D2A-F706-33EF-C6D4979A4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17634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6A8436-2B9F-D0CB-1E51-B718E6C3C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E2EA1-5C6B-DC7D-938C-56CED32638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C4D62-020C-701C-FF14-A13E86EF8A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33D2C6-4EBD-5296-67E3-5DF9177750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742390"/>
      </p:ext>
    </p:extLst>
  </p:cSld>
  <p:clrMapOvr>
    <a:masterClrMapping/>
  </p:clrMapOvr>
  <p:transition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B0D43-71FF-C8FC-6142-4CDE94377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7EF50-088C-497C-3762-22F0B65AC8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2FA110-8633-C0CC-FE38-39CD098F38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3E9AE3-73F8-4FAD-2D46-34667E270B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8192"/>
            <a:ext cx="9144000" cy="6461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28609"/>
      </p:ext>
    </p:extLst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Saleh Almubdel</dc:creator>
  <cp:lastModifiedBy>Saleh Almubdel</cp:lastModifiedBy>
  <cp:revision>1</cp:revision>
  <dcterms:created xsi:type="dcterms:W3CDTF">2025-09-15T19:29:25Z</dcterms:created>
  <dcterms:modified xsi:type="dcterms:W3CDTF">2025-09-15T19:34:06Z</dcterms:modified>
</cp:coreProperties>
</file>

<file path=docProps/thumbnail.jpeg>
</file>